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2" r:id="rId3"/>
    <p:sldId id="273" r:id="rId4"/>
    <p:sldId id="257" r:id="rId5"/>
    <p:sldId id="258" r:id="rId6"/>
    <p:sldId id="259" r:id="rId7"/>
    <p:sldId id="283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70" r:id="rId17"/>
    <p:sldId id="271" r:id="rId18"/>
    <p:sldId id="274" r:id="rId19"/>
    <p:sldId id="275" r:id="rId20"/>
    <p:sldId id="276" r:id="rId21"/>
    <p:sldId id="277" r:id="rId22"/>
    <p:sldId id="278" r:id="rId23"/>
    <p:sldId id="279" r:id="rId24"/>
    <p:sldId id="281" r:id="rId25"/>
    <p:sldId id="282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71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AB87B-86AE-4DBC-A31D-0C5E8176A3A4}" type="datetimeFigureOut">
              <a:rPr lang="en-US" smtClean="0"/>
              <a:t>9/9/2015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67D71-1975-4E5A-BC93-FC7187F7EE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9184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AB87B-86AE-4DBC-A31D-0C5E8176A3A4}" type="datetimeFigureOut">
              <a:rPr lang="en-US" smtClean="0"/>
              <a:t>9/9/2015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67D71-1975-4E5A-BC93-FC7187F7EE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5931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AB87B-86AE-4DBC-A31D-0C5E8176A3A4}" type="datetimeFigureOut">
              <a:rPr lang="en-US" smtClean="0"/>
              <a:t>9/9/2015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67D71-1975-4E5A-BC93-FC7187F7EE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7465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AB87B-86AE-4DBC-A31D-0C5E8176A3A4}" type="datetimeFigureOut">
              <a:rPr lang="en-US" smtClean="0"/>
              <a:t>9/9/2015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67D71-1975-4E5A-BC93-FC7187F7EE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867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AB87B-86AE-4DBC-A31D-0C5E8176A3A4}" type="datetimeFigureOut">
              <a:rPr lang="en-US" smtClean="0"/>
              <a:t>9/9/2015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67D71-1975-4E5A-BC93-FC7187F7EE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2593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AB87B-86AE-4DBC-A31D-0C5E8176A3A4}" type="datetimeFigureOut">
              <a:rPr lang="en-US" smtClean="0"/>
              <a:t>9/9/2015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67D71-1975-4E5A-BC93-FC7187F7EE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016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AB87B-86AE-4DBC-A31D-0C5E8176A3A4}" type="datetimeFigureOut">
              <a:rPr lang="en-US" smtClean="0"/>
              <a:t>9/9/2015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67D71-1975-4E5A-BC93-FC7187F7EE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6606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AB87B-86AE-4DBC-A31D-0C5E8176A3A4}" type="datetimeFigureOut">
              <a:rPr lang="en-US" smtClean="0"/>
              <a:t>9/9/2015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67D71-1975-4E5A-BC93-FC7187F7EE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20801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AB87B-86AE-4DBC-A31D-0C5E8176A3A4}" type="datetimeFigureOut">
              <a:rPr lang="en-US" smtClean="0"/>
              <a:t>9/9/2015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67D71-1975-4E5A-BC93-FC7187F7EE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0125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AB87B-86AE-4DBC-A31D-0C5E8176A3A4}" type="datetimeFigureOut">
              <a:rPr lang="en-US" smtClean="0"/>
              <a:t>9/9/2015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67D71-1975-4E5A-BC93-FC7187F7EE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1979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AB87B-86AE-4DBC-A31D-0C5E8176A3A4}" type="datetimeFigureOut">
              <a:rPr lang="en-US" smtClean="0"/>
              <a:t>9/9/2015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67D71-1975-4E5A-BC93-FC7187F7EE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4036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1AB87B-86AE-4DBC-A31D-0C5E8176A3A4}" type="datetimeFigureOut">
              <a:rPr lang="en-US" smtClean="0"/>
              <a:t>9/9/2015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E67D71-1975-4E5A-BC93-FC7187F7EE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935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Update 9/9/15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Jack </a:t>
            </a:r>
            <a:r>
              <a:rPr lang="en-US" dirty="0" err="1" smtClean="0"/>
              <a:t>Matteucci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856695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8263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Power Scan: Satellite Voltage</a:t>
            </a:r>
            <a:endParaRPr lang="en-US" dirty="0"/>
          </a:p>
        </p:txBody>
      </p:sp>
      <p:pic>
        <p:nvPicPr>
          <p:cNvPr id="6146" name="Picture 2" descr="C:\Users\jmatteuc\Documents\data_week_9_2\data_9_2_15\filepower\Power AbsorbedOffsetSa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927" y="1143000"/>
            <a:ext cx="4990473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jmatteuc\Documents\data_week_9_2\data_9_2_15\filepower\Power AbsorbedAmplituldeSa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224708"/>
            <a:ext cx="4191000" cy="541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3915578" y="2256228"/>
            <a:ext cx="457201" cy="3202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0.5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019800" y="2368618"/>
            <a:ext cx="457201" cy="3202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0.5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33337" y="706959"/>
            <a:ext cx="7010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L2 coil = 92 A, ER pressure =0. 364 </a:t>
            </a:r>
            <a:r>
              <a:rPr lang="en-US" dirty="0" err="1" smtClean="0"/>
              <a:t>mT</a:t>
            </a:r>
            <a:r>
              <a:rPr lang="en-US" dirty="0" smtClean="0"/>
              <a:t> , Main pressure = 0.798 </a:t>
            </a:r>
            <a:r>
              <a:rPr lang="en-US" dirty="0" err="1" smtClean="0"/>
              <a:t>mT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99386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8263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Power Scan: Endplate Voltage</a:t>
            </a:r>
            <a:endParaRPr lang="en-US" dirty="0"/>
          </a:p>
        </p:txBody>
      </p:sp>
      <p:pic>
        <p:nvPicPr>
          <p:cNvPr id="7171" name="Picture 3" descr="C:\Users\jmatteuc\Documents\data_week_9_2\data_9_2_15\filepower\Power AbsorbedOffsetE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34534"/>
            <a:ext cx="4495801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C:\Users\jmatteuc\Documents\data_week_9_2\data_9_2_15\filepower1\Power AbsorbedAmplitulde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1" y="1034534"/>
            <a:ext cx="4038600" cy="5137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143000" y="657276"/>
            <a:ext cx="7010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L2 coil = 92 A, ER pressure =0. 364 </a:t>
            </a:r>
            <a:r>
              <a:rPr lang="en-US" dirty="0" err="1" smtClean="0"/>
              <a:t>mT</a:t>
            </a:r>
            <a:r>
              <a:rPr lang="en-US" dirty="0" smtClean="0"/>
              <a:t> , Main pressure = 0.798 </a:t>
            </a:r>
            <a:r>
              <a:rPr lang="en-US" dirty="0" err="1" smtClean="0"/>
              <a:t>mT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99386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76200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L2 Scan: Endplate Voltage</a:t>
            </a:r>
            <a:endParaRPr lang="en-US" dirty="0"/>
          </a:p>
        </p:txBody>
      </p:sp>
      <p:pic>
        <p:nvPicPr>
          <p:cNvPr id="8195" name="Picture 3" descr="C:\Users\jmatteuc\Documents\data_week_9_2\data_9_2_15\filemainmag\L2 CurrentOffsetEn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24" y="1524000"/>
            <a:ext cx="4033092" cy="4796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Users\jmatteuc\Documents\data_week_9_2\data_9_2_15\filemainmag\L2 CurrentAmplituldeEn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403866"/>
            <a:ext cx="3715553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973181" y="1009746"/>
            <a:ext cx="7772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Power Absorbed = 300 W, ER pressure =0. 364 </a:t>
            </a:r>
            <a:r>
              <a:rPr lang="en-US" dirty="0" err="1" smtClean="0"/>
              <a:t>mT</a:t>
            </a:r>
            <a:r>
              <a:rPr lang="en-US" dirty="0" smtClean="0"/>
              <a:t> , Main pressure = 0.798 </a:t>
            </a:r>
            <a:r>
              <a:rPr lang="en-US" dirty="0" err="1" smtClean="0"/>
              <a:t>mT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49401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76200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L2 Scan: Satellite Voltage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973181" y="1009746"/>
            <a:ext cx="7772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Power Absorbed = 300 W, ER pressure =0. 364 </a:t>
            </a:r>
            <a:r>
              <a:rPr lang="en-US" dirty="0" err="1" smtClean="0"/>
              <a:t>mT</a:t>
            </a:r>
            <a:r>
              <a:rPr lang="en-US" dirty="0" smtClean="0"/>
              <a:t> , Main pressure = 0.798 </a:t>
            </a:r>
            <a:r>
              <a:rPr lang="en-US" dirty="0" err="1" smtClean="0"/>
              <a:t>mT</a:t>
            </a:r>
            <a:endParaRPr lang="en-US" dirty="0"/>
          </a:p>
        </p:txBody>
      </p:sp>
      <p:pic>
        <p:nvPicPr>
          <p:cNvPr id="9218" name="Picture 2" descr="C:\Users\jmatteuc\Documents\data_week_9_2\data_9_2_15\filemainmag\L2 CurrentOffsetSa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98" y="1379078"/>
            <a:ext cx="4114799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jmatteuc\Documents\data_week_9_2\data_9_2_15\filemainmag\L2 CurrentAmplituldeSa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403866"/>
            <a:ext cx="4038600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67354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76200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L2 Scan: ER Voltage</a:t>
            </a:r>
            <a:endParaRPr lang="en-US" dirty="0"/>
          </a:p>
        </p:txBody>
      </p:sp>
      <p:pic>
        <p:nvPicPr>
          <p:cNvPr id="10242" name="Picture 2" descr="C:\Users\jmatteuc\Documents\data_week_9_2\data_9_2_15\filemainmag\L2 CurrentOffsetE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039" y="1383668"/>
            <a:ext cx="4305761" cy="4940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Users\jmatteuc\Documents\data_week_9_2\data_9_2_15\filemainmag\L2 CurrentAmplitulde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199" y="1403866"/>
            <a:ext cx="4148667" cy="5073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973181" y="1009746"/>
            <a:ext cx="7772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Power Absorbed = 300 W, ER pressure =0. 364 </a:t>
            </a:r>
            <a:r>
              <a:rPr lang="en-US" dirty="0" err="1" smtClean="0"/>
              <a:t>mT</a:t>
            </a:r>
            <a:r>
              <a:rPr lang="en-US" dirty="0" smtClean="0"/>
              <a:t> , Main pressure = 0.798 </a:t>
            </a:r>
            <a:r>
              <a:rPr lang="en-US" dirty="0" err="1" smtClean="0"/>
              <a:t>mT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67354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76200"/>
            <a:ext cx="8229600" cy="639762"/>
          </a:xfrm>
        </p:spPr>
        <p:txBody>
          <a:bodyPr>
            <a:noAutofit/>
          </a:bodyPr>
          <a:lstStyle/>
          <a:p>
            <a:r>
              <a:rPr lang="en-US" sz="3600" dirty="0" smtClean="0"/>
              <a:t>Power/Pressure Scan: Endplate Voltage</a:t>
            </a:r>
            <a:endParaRPr lang="en-US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3505200" y="680833"/>
            <a:ext cx="2895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L2 coil = 92 A</a:t>
            </a:r>
            <a:endParaRPr lang="en-US" dirty="0"/>
          </a:p>
        </p:txBody>
      </p:sp>
      <p:pic>
        <p:nvPicPr>
          <p:cNvPr id="11266" name="Picture 2" descr="C:\Users\jmatteuc\Documents\data_week_9_2\data_9_2_15\filePowerPressure2\Main PressureOffsetEn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98" y="1600200"/>
            <a:ext cx="4343402" cy="510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C:\Users\jmatteuc\Documents\data_week_9_2\data_9_2_15\filePowerPressure2\Main PressureAmplituldeEn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1052" y="1877458"/>
            <a:ext cx="4191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17532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76200"/>
            <a:ext cx="8229600" cy="639762"/>
          </a:xfrm>
        </p:spPr>
        <p:txBody>
          <a:bodyPr>
            <a:noAutofit/>
          </a:bodyPr>
          <a:lstStyle/>
          <a:p>
            <a:r>
              <a:rPr lang="en-US" sz="3600" dirty="0" smtClean="0"/>
              <a:t>Power/Pressure Scan: Satellite Voltage</a:t>
            </a:r>
            <a:endParaRPr lang="en-US" sz="3600" dirty="0"/>
          </a:p>
        </p:txBody>
      </p:sp>
      <p:pic>
        <p:nvPicPr>
          <p:cNvPr id="12290" name="Picture 2" descr="C:\Users\jmatteuc\Documents\data_week_9_2\data_9_2_15\filePowerPressure2\Main PressureOffsetSa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98" y="1397439"/>
            <a:ext cx="4267202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C:\Users\jmatteuc\Documents\data_week_9_2\data_9_2_15\filePowerPressure2\Main PressureAmplituldeSa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1385505"/>
            <a:ext cx="4661970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505200" y="680833"/>
            <a:ext cx="2895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L2 coil = 92 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2013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76200"/>
            <a:ext cx="8229600" cy="639762"/>
          </a:xfrm>
        </p:spPr>
        <p:txBody>
          <a:bodyPr>
            <a:noAutofit/>
          </a:bodyPr>
          <a:lstStyle/>
          <a:p>
            <a:r>
              <a:rPr lang="en-US" sz="3600" dirty="0" smtClean="0"/>
              <a:t>Power/Pressure Scan: ER Voltage</a:t>
            </a:r>
            <a:endParaRPr lang="en-US" sz="3600" dirty="0"/>
          </a:p>
        </p:txBody>
      </p:sp>
      <p:pic>
        <p:nvPicPr>
          <p:cNvPr id="13314" name="Picture 2" descr="C:\Users\jmatteuc\Documents\data_week_9_2\data_9_2_15\filePowerPressure2\Main PressureOffsetE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589" y="1400978"/>
            <a:ext cx="4576590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Picture 3" descr="C:\Users\jmatteuc\Documents\data_week_9_2\data_9_2_15\filePowerPressure2\Main PressureAmplitulde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524000"/>
            <a:ext cx="4571999" cy="5330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505200" y="680833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L2 coil = 92 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2013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5805"/>
            <a:ext cx="8229600" cy="536939"/>
          </a:xfrm>
        </p:spPr>
        <p:txBody>
          <a:bodyPr>
            <a:normAutofit fontScale="90000"/>
          </a:bodyPr>
          <a:lstStyle/>
          <a:p>
            <a:r>
              <a:rPr lang="en-US" sz="3000" dirty="0" smtClean="0"/>
              <a:t>ER </a:t>
            </a:r>
            <a:r>
              <a:rPr lang="en-US" sz="3000" dirty="0"/>
              <a:t>L</a:t>
            </a:r>
            <a:r>
              <a:rPr lang="en-US" sz="3000" dirty="0" smtClean="0"/>
              <a:t>angmuir Characteristic</a:t>
            </a:r>
            <a:endParaRPr lang="en-US" sz="3000" dirty="0"/>
          </a:p>
        </p:txBody>
      </p:sp>
      <p:sp>
        <p:nvSpPr>
          <p:cNvPr id="6" name="TextBox 5"/>
          <p:cNvSpPr txBox="1"/>
          <p:nvPr/>
        </p:nvSpPr>
        <p:spPr>
          <a:xfrm>
            <a:off x="228600" y="550576"/>
            <a:ext cx="8991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Power Absorbed = 80 W,  L2 coil = 92 A, ER pressure =0.83 </a:t>
            </a:r>
            <a:r>
              <a:rPr lang="en-US" dirty="0" err="1" smtClean="0"/>
              <a:t>mT</a:t>
            </a:r>
            <a:r>
              <a:rPr lang="en-US" dirty="0" smtClean="0"/>
              <a:t> , Main pressure = 1.84 </a:t>
            </a:r>
            <a:r>
              <a:rPr lang="en-US" dirty="0" err="1" smtClean="0"/>
              <a:t>mT</a:t>
            </a:r>
            <a:endParaRPr lang="en-US" dirty="0"/>
          </a:p>
        </p:txBody>
      </p:sp>
      <p:pic>
        <p:nvPicPr>
          <p:cNvPr id="16388" name="Picture 4" descr="C:\Users\jmatteuc\Documents\data_week_9_2\data_9_2_15\file80\FixedProbeCurrentA18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870467"/>
            <a:ext cx="3512979" cy="2634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9" name="Picture 5" descr="C:\Users\jmatteuc\Documents\data_week_9_2\data_9_2_15\file80\sqrt_fit2.706020073258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505200"/>
            <a:ext cx="4047565" cy="327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0" name="Picture 6" descr="C:\Users\jmatteuc\Documents\data_week_9_2\data_9_2_15\file80\Dist80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658518"/>
            <a:ext cx="4198344" cy="3148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1" name="Picture 7" descr="C:\Users\jmatteuc\Documents\data_week_9_2\data_9_2_15\file80\Trendpower0.5fig0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6666" y="878176"/>
            <a:ext cx="38100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41021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5356" y="2937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Calculated vs. Measured Characteristic</a:t>
            </a:r>
            <a:endParaRPr lang="en-US" dirty="0"/>
          </a:p>
        </p:txBody>
      </p:sp>
      <p:pic>
        <p:nvPicPr>
          <p:cNvPr id="4" name="Picture 4" descr="C:\Users\jmatteuc\Documents\data_week_9_2\data_9_2_15\file80\FixedProbeCurrentA18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914400"/>
            <a:ext cx="6855246" cy="5007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33400" y="6131720"/>
            <a:ext cx="822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Vfloat</a:t>
            </a:r>
            <a:r>
              <a:rPr lang="en-US" dirty="0" smtClean="0"/>
              <a:t> = 2.1 V,  V plasma = 10.3 V ,  Density = 9.6 e9 /cc, Hot density = 5.3 e7/cc</a:t>
            </a:r>
          </a:p>
          <a:p>
            <a:r>
              <a:rPr lang="en-US" dirty="0" smtClean="0"/>
              <a:t>Ratio = 0.0056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43387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Floating potential for </a:t>
            </a:r>
            <a:r>
              <a:rPr lang="en-US" dirty="0" err="1" smtClean="0"/>
              <a:t>Te</a:t>
            </a:r>
            <a:r>
              <a:rPr lang="en-US" dirty="0" smtClean="0"/>
              <a:t>= 4 eV</a:t>
            </a:r>
            <a:endParaRPr lang="en-US" dirty="0"/>
          </a:p>
        </p:txBody>
      </p:sp>
      <p:pic>
        <p:nvPicPr>
          <p:cNvPr id="14338" name="Picture 2" descr="C:\Users\jmatteuc\Documents\data_week_9_2\code\FloatPlo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914400"/>
            <a:ext cx="7315200" cy="579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38585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-35805"/>
            <a:ext cx="8229600" cy="536939"/>
          </a:xfrm>
        </p:spPr>
        <p:txBody>
          <a:bodyPr>
            <a:normAutofit fontScale="90000"/>
          </a:bodyPr>
          <a:lstStyle/>
          <a:p>
            <a:r>
              <a:rPr lang="en-US" sz="3000" dirty="0" smtClean="0"/>
              <a:t>Satellite </a:t>
            </a:r>
            <a:r>
              <a:rPr lang="en-US" sz="3000" dirty="0"/>
              <a:t>L</a:t>
            </a:r>
            <a:r>
              <a:rPr lang="en-US" sz="3000" dirty="0" smtClean="0"/>
              <a:t>angmuir Characteristic</a:t>
            </a:r>
            <a:endParaRPr lang="en-US" sz="3000" dirty="0"/>
          </a:p>
        </p:txBody>
      </p:sp>
      <p:sp>
        <p:nvSpPr>
          <p:cNvPr id="6" name="TextBox 5"/>
          <p:cNvSpPr txBox="1"/>
          <p:nvPr/>
        </p:nvSpPr>
        <p:spPr>
          <a:xfrm>
            <a:off x="228600" y="550576"/>
            <a:ext cx="8991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Power Absorbed = 80 W,  L2 coil = 92 A, ER pressure =0.83 </a:t>
            </a:r>
            <a:r>
              <a:rPr lang="en-US" dirty="0" err="1" smtClean="0"/>
              <a:t>mT</a:t>
            </a:r>
            <a:r>
              <a:rPr lang="en-US" dirty="0" smtClean="0"/>
              <a:t> , Main pressure = 1.84 </a:t>
            </a:r>
            <a:r>
              <a:rPr lang="en-US" dirty="0" err="1" smtClean="0"/>
              <a:t>mT</a:t>
            </a:r>
            <a:endParaRPr lang="en-US" dirty="0"/>
          </a:p>
        </p:txBody>
      </p:sp>
      <p:pic>
        <p:nvPicPr>
          <p:cNvPr id="17410" name="Picture 2" descr="C:\Users\jmatteuc\Documents\data_week_9_2\data_9_2_15\file81\FixedProbeCurrentA8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026" y="910180"/>
            <a:ext cx="3886200" cy="2914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1" name="Picture 3" descr="C:\Users\jmatteuc\Documents\data_week_9_2\data_9_2_15\file81\flat_fit23.62727411928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6684" y="1279512"/>
            <a:ext cx="3548974" cy="2225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943600" y="910180"/>
            <a:ext cx="1455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Flat I+ </a:t>
            </a:r>
            <a:r>
              <a:rPr lang="en-US" dirty="0" err="1" smtClean="0"/>
              <a:t>approx</a:t>
            </a:r>
            <a:endParaRPr lang="en-US" dirty="0"/>
          </a:p>
        </p:txBody>
      </p:sp>
      <p:pic>
        <p:nvPicPr>
          <p:cNvPr id="17412" name="Picture 4" descr="C:\Users\jmatteuc\Documents\data_week_9_2\data_9_2_15\file81\Trendpower0.5fig0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026" y="4021374"/>
            <a:ext cx="3124200" cy="234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706567" y="3550541"/>
            <a:ext cx="381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 float = -46.8 V,   </a:t>
            </a:r>
            <a:r>
              <a:rPr lang="en-US" dirty="0" err="1" smtClean="0"/>
              <a:t>Vplasma</a:t>
            </a:r>
            <a:r>
              <a:rPr lang="en-US" dirty="0" smtClean="0"/>
              <a:t> = -45.6 V -  Doesn’t really make since!</a:t>
            </a:r>
            <a:endParaRPr lang="en-US" dirty="0"/>
          </a:p>
        </p:txBody>
      </p:sp>
      <p:pic>
        <p:nvPicPr>
          <p:cNvPr id="17413" name="Picture 5" descr="C:\Users\jmatteuc\Documents\data_week_9_2\data_9_2_15\filePowerPressure\Power AbsorbedOffsetSat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6684" y="4195251"/>
            <a:ext cx="3667179" cy="2434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75935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-35805"/>
            <a:ext cx="8229600" cy="536939"/>
          </a:xfrm>
        </p:spPr>
        <p:txBody>
          <a:bodyPr>
            <a:normAutofit fontScale="90000"/>
          </a:bodyPr>
          <a:lstStyle/>
          <a:p>
            <a:r>
              <a:rPr lang="en-US" sz="3000" dirty="0" smtClean="0"/>
              <a:t>Satellite </a:t>
            </a:r>
            <a:r>
              <a:rPr lang="en-US" sz="3000" dirty="0"/>
              <a:t>L</a:t>
            </a:r>
            <a:r>
              <a:rPr lang="en-US" sz="3000" dirty="0" smtClean="0"/>
              <a:t>angmuir Characteristic</a:t>
            </a:r>
            <a:endParaRPr lang="en-US" sz="3000" dirty="0"/>
          </a:p>
        </p:txBody>
      </p:sp>
      <p:sp>
        <p:nvSpPr>
          <p:cNvPr id="6" name="TextBox 5"/>
          <p:cNvSpPr txBox="1"/>
          <p:nvPr/>
        </p:nvSpPr>
        <p:spPr>
          <a:xfrm>
            <a:off x="228600" y="550576"/>
            <a:ext cx="8991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Power Absorbed = 80 W,  L2 coil = 92 A, ER pressure =0.83 </a:t>
            </a:r>
            <a:r>
              <a:rPr lang="en-US" dirty="0" err="1" smtClean="0"/>
              <a:t>mT</a:t>
            </a:r>
            <a:r>
              <a:rPr lang="en-US" dirty="0" smtClean="0"/>
              <a:t> , Main pressure = 1.84 </a:t>
            </a:r>
            <a:r>
              <a:rPr lang="en-US" dirty="0" err="1" smtClean="0"/>
              <a:t>mT</a:t>
            </a:r>
            <a:endParaRPr lang="en-US" dirty="0"/>
          </a:p>
        </p:txBody>
      </p:sp>
      <p:pic>
        <p:nvPicPr>
          <p:cNvPr id="17411" name="Picture 3" descr="C:\Users\jmatteuc\Documents\data_week_9_2\data_9_2_15\file81\flat_fit23.62727411928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6684" y="1279512"/>
            <a:ext cx="3548974" cy="2225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943600" y="910180"/>
            <a:ext cx="1455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Flat I+ </a:t>
            </a:r>
            <a:r>
              <a:rPr lang="en-US" dirty="0" err="1" smtClean="0"/>
              <a:t>approx</a:t>
            </a:r>
            <a:endParaRPr lang="en-US" dirty="0"/>
          </a:p>
        </p:txBody>
      </p:sp>
      <p:pic>
        <p:nvPicPr>
          <p:cNvPr id="18434" name="Picture 2" descr="C:\Users\jmatteuc\Documents\data_week_9_2\data_9_2_15\file81\FixedProbeCurrentA8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381498"/>
            <a:ext cx="3143655" cy="2123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5" name="Picture 3" descr="C:\Users\jmatteuc\Documents\data_week_9_2\data_9_2_15\file81\sqrt_fit21.01888092688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9171" y="4038600"/>
            <a:ext cx="4064000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6007687" y="3664154"/>
            <a:ext cx="149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Sqrt</a:t>
            </a:r>
            <a:r>
              <a:rPr lang="en-US" dirty="0" smtClean="0"/>
              <a:t> I+ </a:t>
            </a:r>
            <a:r>
              <a:rPr lang="en-US" dirty="0" err="1" smtClean="0"/>
              <a:t>approx</a:t>
            </a:r>
            <a:endParaRPr lang="en-US" dirty="0"/>
          </a:p>
        </p:txBody>
      </p:sp>
      <p:pic>
        <p:nvPicPr>
          <p:cNvPr id="18436" name="Picture 4" descr="C:\Users\jmatteuc\Documents\data_week_9_2\data_9_2_15\file81\Trendpower0.5fig0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571" y="3664154"/>
            <a:ext cx="3435010" cy="2576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382602" y="6368534"/>
            <a:ext cx="1914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Density = 5.5e8/cc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145261" y="919908"/>
            <a:ext cx="2430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Setting </a:t>
            </a:r>
            <a:r>
              <a:rPr lang="en-US" b="1" dirty="0" err="1" smtClean="0"/>
              <a:t>Vf</a:t>
            </a:r>
            <a:r>
              <a:rPr lang="en-US" b="1" dirty="0" smtClean="0"/>
              <a:t>= -100 V, find: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35831948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-35805"/>
            <a:ext cx="8229600" cy="536939"/>
          </a:xfrm>
        </p:spPr>
        <p:txBody>
          <a:bodyPr>
            <a:normAutofit fontScale="90000"/>
          </a:bodyPr>
          <a:lstStyle/>
          <a:p>
            <a:r>
              <a:rPr lang="en-US" sz="3000" dirty="0" smtClean="0"/>
              <a:t>Satellite </a:t>
            </a:r>
            <a:r>
              <a:rPr lang="en-US" sz="3000" dirty="0"/>
              <a:t>L</a:t>
            </a:r>
            <a:r>
              <a:rPr lang="en-US" sz="3000" dirty="0" smtClean="0"/>
              <a:t>angmuir Characteristic</a:t>
            </a:r>
            <a:endParaRPr lang="en-US" sz="3000" dirty="0"/>
          </a:p>
        </p:txBody>
      </p:sp>
      <p:sp>
        <p:nvSpPr>
          <p:cNvPr id="6" name="TextBox 5"/>
          <p:cNvSpPr txBox="1"/>
          <p:nvPr/>
        </p:nvSpPr>
        <p:spPr>
          <a:xfrm>
            <a:off x="228600" y="550576"/>
            <a:ext cx="8991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Power Absorbed = 80 W,  L2 coil = 92 A, ER pressure =0.83 </a:t>
            </a:r>
            <a:r>
              <a:rPr lang="en-US" dirty="0" err="1" smtClean="0"/>
              <a:t>mT</a:t>
            </a:r>
            <a:r>
              <a:rPr lang="en-US" dirty="0" smtClean="0"/>
              <a:t> , Main pressure = 1.84 </a:t>
            </a:r>
            <a:r>
              <a:rPr lang="en-US" dirty="0" err="1" smtClean="0"/>
              <a:t>mT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943600" y="910180"/>
            <a:ext cx="1455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Flat I+ </a:t>
            </a:r>
            <a:r>
              <a:rPr lang="en-US" dirty="0" err="1" smtClean="0"/>
              <a:t>approx</a:t>
            </a:r>
            <a:endParaRPr lang="en-US" dirty="0"/>
          </a:p>
        </p:txBody>
      </p:sp>
      <p:pic>
        <p:nvPicPr>
          <p:cNvPr id="18434" name="Picture 2" descr="C:\Users\jmatteuc\Documents\data_week_9_2\data_9_2_15\file81\FixedProbeCurrentA8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381498"/>
            <a:ext cx="3143655" cy="2123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6007687" y="3664154"/>
            <a:ext cx="149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Sqrt</a:t>
            </a:r>
            <a:r>
              <a:rPr lang="en-US" dirty="0" smtClean="0"/>
              <a:t> I+ </a:t>
            </a:r>
            <a:r>
              <a:rPr lang="en-US" dirty="0" err="1" smtClean="0"/>
              <a:t>approx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1382602" y="6368534"/>
            <a:ext cx="1914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Density = 2.0e8/cc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145261" y="919908"/>
            <a:ext cx="2430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Setting </a:t>
            </a:r>
            <a:r>
              <a:rPr lang="en-US" b="1" dirty="0" err="1" smtClean="0"/>
              <a:t>Vf</a:t>
            </a:r>
            <a:r>
              <a:rPr lang="en-US" b="1" dirty="0" smtClean="0"/>
              <a:t>= -120 V, find:</a:t>
            </a:r>
            <a:endParaRPr lang="en-US" b="1" dirty="0"/>
          </a:p>
        </p:txBody>
      </p:sp>
      <p:pic>
        <p:nvPicPr>
          <p:cNvPr id="19458" name="Picture 2" descr="C:\Users\jmatteuc\Documents\data_week_9_2\data_9_2_15\file82\flat_fit23.62727411928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0087" y="1276269"/>
            <a:ext cx="2942167" cy="2206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59" name="Picture 3" descr="C:\Users\jmatteuc\Documents\data_week_9_2\data_9_2_15\file82\sqrt_fit23.07501045138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9524" y="4049699"/>
            <a:ext cx="3500438" cy="2625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0" name="Picture 4" descr="C:\Users\jmatteuc\Documents\data_week_9_2\data_9_2_15\file82\Trendpower0.5fig0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006" y="3813152"/>
            <a:ext cx="3333751" cy="2500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704561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-35805"/>
            <a:ext cx="8229600" cy="536939"/>
          </a:xfrm>
        </p:spPr>
        <p:txBody>
          <a:bodyPr>
            <a:normAutofit fontScale="90000"/>
          </a:bodyPr>
          <a:lstStyle/>
          <a:p>
            <a:r>
              <a:rPr lang="en-US" sz="3000" dirty="0" smtClean="0"/>
              <a:t>Satellite </a:t>
            </a:r>
            <a:r>
              <a:rPr lang="en-US" sz="3000" dirty="0"/>
              <a:t>L</a:t>
            </a:r>
            <a:r>
              <a:rPr lang="en-US" sz="3000" dirty="0" smtClean="0"/>
              <a:t>angmuir Characteristic</a:t>
            </a:r>
            <a:endParaRPr lang="en-US" sz="3000" dirty="0"/>
          </a:p>
        </p:txBody>
      </p:sp>
      <p:sp>
        <p:nvSpPr>
          <p:cNvPr id="6" name="TextBox 5"/>
          <p:cNvSpPr txBox="1"/>
          <p:nvPr/>
        </p:nvSpPr>
        <p:spPr>
          <a:xfrm>
            <a:off x="228600" y="550576"/>
            <a:ext cx="8991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Power Absorbed = 80 W,  L2 coil = 92 A, ER pressure =0.83 </a:t>
            </a:r>
            <a:r>
              <a:rPr lang="en-US" dirty="0" err="1" smtClean="0"/>
              <a:t>mT</a:t>
            </a:r>
            <a:r>
              <a:rPr lang="en-US" dirty="0" smtClean="0"/>
              <a:t> , Main pressure = 1.84 </a:t>
            </a:r>
            <a:r>
              <a:rPr lang="en-US" dirty="0" err="1" smtClean="0"/>
              <a:t>mT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943600" y="910180"/>
            <a:ext cx="1455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Flat I+ </a:t>
            </a:r>
            <a:r>
              <a:rPr lang="en-US" dirty="0" err="1" smtClean="0"/>
              <a:t>approx</a:t>
            </a:r>
            <a:endParaRPr lang="en-US" dirty="0"/>
          </a:p>
        </p:txBody>
      </p:sp>
      <p:pic>
        <p:nvPicPr>
          <p:cNvPr id="18434" name="Picture 2" descr="C:\Users\jmatteuc\Documents\data_week_9_2\data_9_2_15\file81\FixedProbeCurrentA8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381498"/>
            <a:ext cx="3143655" cy="2123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6007687" y="3664154"/>
            <a:ext cx="149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Sqrt</a:t>
            </a:r>
            <a:r>
              <a:rPr lang="en-US" dirty="0" smtClean="0"/>
              <a:t> I+ </a:t>
            </a:r>
            <a:r>
              <a:rPr lang="en-US" dirty="0" err="1" smtClean="0"/>
              <a:t>approx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1382602" y="6368534"/>
            <a:ext cx="1914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Density = 1.0e7/cc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145261" y="919908"/>
            <a:ext cx="2430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Setting </a:t>
            </a:r>
            <a:r>
              <a:rPr lang="en-US" b="1" dirty="0" err="1" smtClean="0"/>
              <a:t>Vf</a:t>
            </a:r>
            <a:r>
              <a:rPr lang="en-US" b="1" dirty="0" smtClean="0"/>
              <a:t>= -150 V, find:</a:t>
            </a:r>
            <a:endParaRPr lang="en-US" b="1" dirty="0"/>
          </a:p>
        </p:txBody>
      </p:sp>
      <p:pic>
        <p:nvPicPr>
          <p:cNvPr id="20482" name="Picture 2" descr="C:\Users\jmatteuc\Documents\data_week_9_2\data_9_2_15\file83\flat_fit23.62727411928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3976" y="1289240"/>
            <a:ext cx="3194224" cy="2395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3" name="Picture 3" descr="C:\Users\jmatteuc\Documents\data_week_9_2\data_9_2_15\file83\sqrt_fit24.00463207048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7346" y="4177463"/>
            <a:ext cx="3167649" cy="2375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4" name="Picture 4" descr="C:\Users\jmatteuc\Documents\data_week_9_2\data_9_2_15\file83\Trendpower0.5fig0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4805" y="4033486"/>
            <a:ext cx="2931551" cy="2198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485388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-35805"/>
            <a:ext cx="8229600" cy="536939"/>
          </a:xfrm>
        </p:spPr>
        <p:txBody>
          <a:bodyPr>
            <a:normAutofit fontScale="90000"/>
          </a:bodyPr>
          <a:lstStyle/>
          <a:p>
            <a:r>
              <a:rPr lang="en-US" sz="3000" dirty="0" smtClean="0"/>
              <a:t>Satellite </a:t>
            </a:r>
            <a:r>
              <a:rPr lang="en-US" sz="3000" dirty="0"/>
              <a:t>L</a:t>
            </a:r>
            <a:r>
              <a:rPr lang="en-US" sz="3000" dirty="0" smtClean="0"/>
              <a:t>angmuir Characteristic</a:t>
            </a:r>
            <a:endParaRPr lang="en-US" sz="3000" dirty="0"/>
          </a:p>
        </p:txBody>
      </p:sp>
      <p:sp>
        <p:nvSpPr>
          <p:cNvPr id="6" name="TextBox 5"/>
          <p:cNvSpPr txBox="1"/>
          <p:nvPr/>
        </p:nvSpPr>
        <p:spPr>
          <a:xfrm>
            <a:off x="228600" y="550576"/>
            <a:ext cx="8991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Power Absorbed = 400 W,  L2 coil = 92 A, ER pressure =0.27 </a:t>
            </a:r>
            <a:r>
              <a:rPr lang="en-US" dirty="0" err="1" smtClean="0"/>
              <a:t>mT</a:t>
            </a:r>
            <a:r>
              <a:rPr lang="en-US" smtClean="0"/>
              <a:t> </a:t>
            </a:r>
            <a:endParaRPr lang="en-US" dirty="0"/>
          </a:p>
        </p:txBody>
      </p:sp>
      <p:pic>
        <p:nvPicPr>
          <p:cNvPr id="21507" name="Picture 3" descr="C:\Users\jmatteuc\Documents\data_week_9_2\data_9_2_15\file200\FixedProbeCurrentA20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1" y="1012155"/>
            <a:ext cx="3200400" cy="2400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586951" y="3396242"/>
            <a:ext cx="24815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 analysis, </a:t>
            </a:r>
            <a:r>
              <a:rPr lang="en-US" dirty="0" err="1" smtClean="0"/>
              <a:t>Te</a:t>
            </a:r>
            <a:r>
              <a:rPr lang="en-US" dirty="0" smtClean="0"/>
              <a:t> =  241 eV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838201" y="6488668"/>
            <a:ext cx="33943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Flat </a:t>
            </a:r>
            <a:r>
              <a:rPr lang="en-US" dirty="0" err="1" smtClean="0"/>
              <a:t>i</a:t>
            </a:r>
            <a:r>
              <a:rPr lang="en-US" dirty="0" smtClean="0"/>
              <a:t>+, Ne = 2.2e9/cc, </a:t>
            </a:r>
            <a:r>
              <a:rPr lang="en-US" dirty="0" err="1" smtClean="0"/>
              <a:t>Te</a:t>
            </a:r>
            <a:r>
              <a:rPr lang="en-US" dirty="0" smtClean="0"/>
              <a:t> =  250 eV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308061" y="6456402"/>
            <a:ext cx="3511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Flat </a:t>
            </a:r>
            <a:r>
              <a:rPr lang="en-US" dirty="0" err="1" smtClean="0"/>
              <a:t>i</a:t>
            </a:r>
            <a:r>
              <a:rPr lang="en-US" dirty="0" smtClean="0"/>
              <a:t>+, Ne = 1.6e10/cc, </a:t>
            </a:r>
            <a:r>
              <a:rPr lang="en-US" dirty="0" err="1" smtClean="0"/>
              <a:t>Te</a:t>
            </a:r>
            <a:r>
              <a:rPr lang="en-US" dirty="0" smtClean="0"/>
              <a:t> =  320 eV</a:t>
            </a:r>
            <a:endParaRPr lang="en-US" dirty="0"/>
          </a:p>
        </p:txBody>
      </p:sp>
      <p:pic>
        <p:nvPicPr>
          <p:cNvPr id="21510" name="Picture 6" descr="C:\Users\jmatteuc\Documents\data_week_9_2\data_9_2_15\file200\Dist200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4915" y="926393"/>
            <a:ext cx="3205647" cy="2404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11" name="Picture 7" descr="C:\Users\jmatteuc\Documents\data_week_9_2\data_9_2_15\file200\Dist20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371" y="3805123"/>
            <a:ext cx="3578059" cy="2683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12" name="Picture 8" descr="C:\Users\jmatteuc\Documents\data_week_9_2\data_9_2_15\file200\Dist209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4915" y="3805123"/>
            <a:ext cx="3317115" cy="2487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561261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Moving Forward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287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Could take more characteristics- got pretty good results- as always, learned how to take better data!</a:t>
            </a:r>
          </a:p>
          <a:p>
            <a:r>
              <a:rPr lang="en-US" sz="2400" dirty="0" smtClean="0"/>
              <a:t>Analyze phase shift data – We see oscillating floating potential!  This most likely is described by an oscillating temp distribution (probes are hard!), so can go ahead and make calculations of: what distribution could be based on oscillation and offset of floating potential, along with “average” current measured.  </a:t>
            </a:r>
          </a:p>
          <a:p>
            <a:r>
              <a:rPr lang="en-US" sz="2400" dirty="0" smtClean="0"/>
              <a:t>Run RMF </a:t>
            </a:r>
            <a:r>
              <a:rPr lang="en-US" sz="2400" dirty="0" err="1" smtClean="0"/>
              <a:t>woooo</a:t>
            </a:r>
            <a:r>
              <a:rPr lang="en-US" sz="2400" dirty="0" smtClean="0"/>
              <a:t>!  Search for </a:t>
            </a:r>
            <a:r>
              <a:rPr lang="en-US" sz="2400" dirty="0" err="1" smtClean="0"/>
              <a:t>separatrix</a:t>
            </a:r>
            <a:r>
              <a:rPr lang="en-US" sz="2400" dirty="0" smtClean="0"/>
              <a:t> by measuring floating potential- we now are beginning to understand mechanism by which floating potential oscillates, and this bodes well for </a:t>
            </a:r>
            <a:r>
              <a:rPr lang="en-US" sz="2400" dirty="0" err="1" smtClean="0"/>
              <a:t>separatrix</a:t>
            </a:r>
            <a:r>
              <a:rPr lang="en-US" sz="2400" dirty="0" smtClean="0"/>
              <a:t> experiment.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683387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jmatteuc\Documents\data_week_9_2\code\FloatPlot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556419"/>
            <a:ext cx="8534400" cy="6016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57200" y="274638"/>
            <a:ext cx="8229600" cy="563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Floating potential for Te= 4 eV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04762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Nozzle Scan: Endplate Voltage</a:t>
            </a:r>
            <a:endParaRPr lang="en-US" dirty="0"/>
          </a:p>
        </p:txBody>
      </p:sp>
      <p:pic>
        <p:nvPicPr>
          <p:cNvPr id="1027" name="Picture 3" descr="C:\Users\jmatteuc\Documents\data_week_9_2\data_9_2_15\file0\Nozzle CurrentOffsetEn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98" y="762000"/>
            <a:ext cx="4498181" cy="5997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jmatteuc\Documents\data_week_9_2\data_9_2_15\file0\Nozzle CurrentAmplituldeEn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878840"/>
            <a:ext cx="4290060" cy="5979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52398" y="577334"/>
            <a:ext cx="8991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Power Absorbed = 390 W,  L2 coil = 92 A, ER pressure =0. 364 </a:t>
            </a:r>
            <a:r>
              <a:rPr lang="en-US" dirty="0" err="1" smtClean="0"/>
              <a:t>mT</a:t>
            </a:r>
            <a:r>
              <a:rPr lang="en-US" dirty="0" smtClean="0"/>
              <a:t> , Main pressure = 0.798 </a:t>
            </a:r>
            <a:r>
              <a:rPr lang="en-US" dirty="0" err="1" smtClean="0"/>
              <a:t>mT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34103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Nozzle Scan: Satellite Voltage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52398" y="577334"/>
            <a:ext cx="8991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Power Absorbed = 390 W,  L2 coil = 92 A, ER pressure =0. 364 </a:t>
            </a:r>
            <a:r>
              <a:rPr lang="en-US" dirty="0" err="1" smtClean="0"/>
              <a:t>mT</a:t>
            </a:r>
            <a:r>
              <a:rPr lang="en-US" dirty="0" smtClean="0"/>
              <a:t> , Main pressure = 0.798 </a:t>
            </a:r>
            <a:r>
              <a:rPr lang="en-US" dirty="0" err="1" smtClean="0"/>
              <a:t>mT</a:t>
            </a:r>
            <a:endParaRPr lang="en-US" dirty="0"/>
          </a:p>
        </p:txBody>
      </p:sp>
      <p:pic>
        <p:nvPicPr>
          <p:cNvPr id="2050" name="Picture 2" descr="C:\Users\jmatteuc\Documents\data_week_9_2\data_9_2_15\file0\Nozzle CurrentOffsetSa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98" y="1063624"/>
            <a:ext cx="4267202" cy="5689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jmatteuc\Documents\data_week_9_2\data_9_2_15\file0\Nozzle CurrentAmplituldeSa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199" y="1143000"/>
            <a:ext cx="4876801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17090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Nozzle Scan: ER Voltage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52398" y="577334"/>
            <a:ext cx="8991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Power Absorbed = 390 W,  L2 coil = 92 A, ER pressure =0. 364 </a:t>
            </a:r>
            <a:r>
              <a:rPr lang="en-US" dirty="0" err="1" smtClean="0"/>
              <a:t>mT</a:t>
            </a:r>
            <a:r>
              <a:rPr lang="en-US" dirty="0" smtClean="0"/>
              <a:t> , Main pressure = 0.798 </a:t>
            </a:r>
            <a:r>
              <a:rPr lang="en-US" dirty="0" err="1" smtClean="0"/>
              <a:t>mT</a:t>
            </a:r>
            <a:endParaRPr lang="en-US" dirty="0"/>
          </a:p>
        </p:txBody>
      </p:sp>
      <p:pic>
        <p:nvPicPr>
          <p:cNvPr id="3074" name="Picture 2" descr="C:\Users\jmatteuc\Documents\data_week_9_2\data_9_2_15\file0\Nozzle CurrentOffsetE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43000"/>
            <a:ext cx="4419600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jmatteuc\Documents\data_week_9_2\data_9_2_15\file0\Nozzle CurrentAmplitulde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1295400"/>
            <a:ext cx="4459288" cy="4984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17090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Nozzle 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 real dependence for Endplate</a:t>
            </a:r>
          </a:p>
          <a:p>
            <a:r>
              <a:rPr lang="en-US" dirty="0" smtClean="0"/>
              <a:t>Satellite region has dependence we’d expect- more hot electrons get through and lower </a:t>
            </a:r>
            <a:r>
              <a:rPr lang="en-US" dirty="0" err="1" smtClean="0"/>
              <a:t>Vf</a:t>
            </a:r>
            <a:endParaRPr lang="en-US" dirty="0" smtClean="0"/>
          </a:p>
          <a:p>
            <a:r>
              <a:rPr lang="en-US" dirty="0" smtClean="0"/>
              <a:t>Expansion region is perplexing (more low </a:t>
            </a:r>
            <a:r>
              <a:rPr lang="en-US" dirty="0" err="1" smtClean="0"/>
              <a:t>Te</a:t>
            </a:r>
            <a:r>
              <a:rPr lang="en-US" dirty="0" smtClean="0"/>
              <a:t>?)</a:t>
            </a:r>
          </a:p>
          <a:p>
            <a:r>
              <a:rPr lang="en-US" dirty="0" smtClean="0"/>
              <a:t>Last 300 A nozzle doesn’t jive with others- can’t find what’s different in data.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32334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228600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Power Scan: Endplate Voltage</a:t>
            </a:r>
            <a:br>
              <a:rPr lang="en-US" dirty="0" smtClean="0"/>
            </a:br>
            <a:r>
              <a:rPr lang="en-US" dirty="0" smtClean="0"/>
              <a:t>Fit Comparison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295399" y="1076291"/>
            <a:ext cx="7010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L2 coil = 92 A, ER pressure =0. 364 </a:t>
            </a:r>
            <a:r>
              <a:rPr lang="en-US" dirty="0" err="1" smtClean="0"/>
              <a:t>mT</a:t>
            </a:r>
            <a:r>
              <a:rPr lang="en-US" dirty="0" smtClean="0"/>
              <a:t> , Main pressure = 0.798 </a:t>
            </a:r>
            <a:r>
              <a:rPr lang="en-US" dirty="0" err="1" smtClean="0"/>
              <a:t>mT</a:t>
            </a:r>
            <a:endParaRPr lang="en-US" dirty="0"/>
          </a:p>
        </p:txBody>
      </p:sp>
      <p:pic>
        <p:nvPicPr>
          <p:cNvPr id="4098" name="Picture 2" descr="C:\Users\jmatteuc\Documents\data_week_9_2\data_9_2_15\filepower\Power AbsorbedOffsetEn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062" y="1524000"/>
            <a:ext cx="4568538" cy="4937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jmatteuc\Documents\data_week_9_2\data_9_2_15\filepower1\Power AbsorbedOffsetEn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2999" y="1403866"/>
            <a:ext cx="4002559" cy="5057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3733799" y="2574274"/>
            <a:ext cx="457201" cy="3202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0.5</a:t>
            </a:r>
            <a:endParaRPr 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13334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8263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Power Scan: Endplate Voltage</a:t>
            </a:r>
            <a:endParaRPr lang="en-US" dirty="0"/>
          </a:p>
        </p:txBody>
      </p:sp>
      <p:pic>
        <p:nvPicPr>
          <p:cNvPr id="5123" name="Picture 3" descr="C:\Users\jmatteuc\Documents\data_week_9_2\data_9_2_15\filepower\Power AbsorbedOffsetEn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971" y="1200150"/>
            <a:ext cx="4495801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jmatteuc\Documents\data_week_9_2\data_9_2_15\filepower\Power AbsorbedAmplituldeEn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371600"/>
            <a:ext cx="4641772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/>
        </p:nvSpPr>
        <p:spPr>
          <a:xfrm>
            <a:off x="3581400" y="2388430"/>
            <a:ext cx="457201" cy="3202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0.5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827005" y="2548567"/>
            <a:ext cx="457201" cy="3202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0.5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67096" y="817602"/>
            <a:ext cx="7010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L2 coil = 92 A, ER pressure =0. 364 </a:t>
            </a:r>
            <a:r>
              <a:rPr lang="en-US" dirty="0" err="1" smtClean="0"/>
              <a:t>mT</a:t>
            </a:r>
            <a:r>
              <a:rPr lang="en-US" dirty="0" smtClean="0"/>
              <a:t> , Main pressure = 0.798 </a:t>
            </a:r>
            <a:r>
              <a:rPr lang="en-US" dirty="0" err="1" smtClean="0"/>
              <a:t>mT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11625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1387</TotalTime>
  <Words>756</Words>
  <Application>Microsoft Office PowerPoint</Application>
  <PresentationFormat>On-screen Show (4:3)</PresentationFormat>
  <Paragraphs>76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Update 9/9/15</vt:lpstr>
      <vt:lpstr>Floating potential for Te= 4 eV</vt:lpstr>
      <vt:lpstr>PowerPoint Presentation</vt:lpstr>
      <vt:lpstr>Nozzle Scan: Endplate Voltage</vt:lpstr>
      <vt:lpstr>Nozzle Scan: Satellite Voltage</vt:lpstr>
      <vt:lpstr>Nozzle Scan: ER Voltage</vt:lpstr>
      <vt:lpstr>Nozzle Conclusions</vt:lpstr>
      <vt:lpstr>Power Scan: Endplate Voltage Fit Comparison</vt:lpstr>
      <vt:lpstr>Power Scan: Endplate Voltage</vt:lpstr>
      <vt:lpstr>Power Scan: Satellite Voltage</vt:lpstr>
      <vt:lpstr>Power Scan: Endplate Voltage</vt:lpstr>
      <vt:lpstr>L2 Scan: Endplate Voltage</vt:lpstr>
      <vt:lpstr>L2 Scan: Satellite Voltage</vt:lpstr>
      <vt:lpstr>L2 Scan: ER Voltage</vt:lpstr>
      <vt:lpstr>Power/Pressure Scan: Endplate Voltage</vt:lpstr>
      <vt:lpstr>Power/Pressure Scan: Satellite Voltage</vt:lpstr>
      <vt:lpstr>Power/Pressure Scan: ER Voltage</vt:lpstr>
      <vt:lpstr>ER Langmuir Characteristic</vt:lpstr>
      <vt:lpstr>Calculated vs. Measured Characteristic</vt:lpstr>
      <vt:lpstr>Satellite Langmuir Characteristic</vt:lpstr>
      <vt:lpstr>Satellite Langmuir Characteristic</vt:lpstr>
      <vt:lpstr>Satellite Langmuir Characteristic</vt:lpstr>
      <vt:lpstr>Satellite Langmuir Characteristic</vt:lpstr>
      <vt:lpstr>Satellite Langmuir Characteristic</vt:lpstr>
      <vt:lpstr>Moving Forward</vt:lpstr>
    </vt:vector>
  </TitlesOfParts>
  <Company>PPPL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Update 9/9/15</dc:title>
  <dc:creator>Jackson Matteucci</dc:creator>
  <cp:lastModifiedBy>Jackson Matteucci</cp:lastModifiedBy>
  <cp:revision>13</cp:revision>
  <dcterms:created xsi:type="dcterms:W3CDTF">2015-09-09T14:52:04Z</dcterms:created>
  <dcterms:modified xsi:type="dcterms:W3CDTF">2015-09-10T13:59:17Z</dcterms:modified>
</cp:coreProperties>
</file>